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3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595-7C14-4FDD-99F9-72E04A0D6CF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EDB3-6F61-4550-A17B-B2D3EA0DD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5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595-7C14-4FDD-99F9-72E04A0D6CF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EDB3-6F61-4550-A17B-B2D3EA0DD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40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595-7C14-4FDD-99F9-72E04A0D6CF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EDB3-6F61-4550-A17B-B2D3EA0DD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36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595-7C14-4FDD-99F9-72E04A0D6CF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EDB3-6F61-4550-A17B-B2D3EA0DD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8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595-7C14-4FDD-99F9-72E04A0D6CF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EDB3-6F61-4550-A17B-B2D3EA0DD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2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595-7C14-4FDD-99F9-72E04A0D6CF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EDB3-6F61-4550-A17B-B2D3EA0DD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97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595-7C14-4FDD-99F9-72E04A0D6CF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EDB3-6F61-4550-A17B-B2D3EA0DD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97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595-7C14-4FDD-99F9-72E04A0D6CF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EDB3-6F61-4550-A17B-B2D3EA0DD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0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595-7C14-4FDD-99F9-72E04A0D6CF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EDB3-6F61-4550-A17B-B2D3EA0DD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1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595-7C14-4FDD-99F9-72E04A0D6CF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EDB3-6F61-4550-A17B-B2D3EA0DD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20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595-7C14-4FDD-99F9-72E04A0D6CF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EDB3-6F61-4550-A17B-B2D3EA0DD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49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BC595-7C14-4FDD-99F9-72E04A0D6CF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CEDB3-6F61-4550-A17B-B2D3EA0DD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6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942" y="109074"/>
            <a:ext cx="6554115" cy="663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496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Woolfolk, Margul</dc:creator>
  <cp:lastModifiedBy>Woolfolk, Margul</cp:lastModifiedBy>
  <cp:revision>1</cp:revision>
  <dcterms:created xsi:type="dcterms:W3CDTF">2020-03-04T14:14:18Z</dcterms:created>
  <dcterms:modified xsi:type="dcterms:W3CDTF">2020-03-04T14:15:20Z</dcterms:modified>
</cp:coreProperties>
</file>